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952694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055"/>
          <a:ext cx="9144000" cy="5974880"/>
          <a:chOff x="0" y="898055"/>
          <a:chExt cx="9144000" cy="59748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055"/>
            <a:ext cx="9144000" cy="5076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9">
  <a:themeElements>
    <a:clrScheme name="Theme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Theme39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Гумерова</cp:lastModifiedBy>
  <cp:revision>5</cp:revision>
  <dcterms:created xsi:type="dcterms:W3CDTF">2024-01-26T07:13:39Z</dcterms:created>
  <dcterms:modified xsi:type="dcterms:W3CDTF">2024-02-28T15:07:43Z</dcterms:modified>
</cp:coreProperties>
</file>